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7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844D-59AD-40BF-B41E-047227D92E8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EC53E-6F14-44FA-AF18-8235534907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844D-59AD-40BF-B41E-047227D92E8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EC53E-6F14-44FA-AF18-8235534907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844D-59AD-40BF-B41E-047227D92E8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EC53E-6F14-44FA-AF18-8235534907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844D-59AD-40BF-B41E-047227D92E8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EC53E-6F14-44FA-AF18-8235534907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844D-59AD-40BF-B41E-047227D92E8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EC53E-6F14-44FA-AF18-8235534907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844D-59AD-40BF-B41E-047227D92E8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EC53E-6F14-44FA-AF18-8235534907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844D-59AD-40BF-B41E-047227D92E8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EC53E-6F14-44FA-AF18-8235534907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844D-59AD-40BF-B41E-047227D92E8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EC53E-6F14-44FA-AF18-8235534907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844D-59AD-40BF-B41E-047227D92E8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EC53E-6F14-44FA-AF18-8235534907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844D-59AD-40BF-B41E-047227D92E8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EC53E-6F14-44FA-AF18-8235534907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C844D-59AD-40BF-B41E-047227D92E8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EC53E-6F14-44FA-AF18-82355349070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C844D-59AD-40BF-B41E-047227D92E88}" type="datetimeFigureOut">
              <a:rPr lang="ru-RU" smtClean="0"/>
              <a:t>07.09.2024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EC53E-6F14-44FA-AF18-82355349070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42910" y="571480"/>
            <a:ext cx="807249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 smtClean="0"/>
              <a:t>Дәріс </a:t>
            </a:r>
            <a:r>
              <a:rPr lang="ru-RU" sz="2800" b="1" dirty="0" smtClean="0"/>
              <a:t>1: </a:t>
            </a:r>
            <a:r>
              <a:rPr lang="ru-RU" sz="2800" b="1" dirty="0" err="1" smtClean="0"/>
              <a:t>Нықтыландырып оқытуға кіріспе</a:t>
            </a:r>
            <a:endParaRPr lang="ru-RU" sz="2800" b="1" dirty="0" smtClean="0"/>
          </a:p>
          <a:p>
            <a:r>
              <a:rPr lang="ru-RU" sz="2800" b="1" dirty="0" err="1" smtClean="0"/>
              <a:t>Тақырыптар:</a:t>
            </a:r>
            <a:endParaRPr lang="ru-RU" sz="2800" dirty="0" smtClean="0"/>
          </a:p>
          <a:p>
            <a:pPr lvl="1"/>
            <a:r>
              <a:rPr lang="ru-RU" sz="2800" dirty="0" err="1" smtClean="0"/>
              <a:t>Нықтыландырып оқыту дегеніміз</a:t>
            </a:r>
            <a:r>
              <a:rPr lang="ru-RU" sz="2800" dirty="0" smtClean="0"/>
              <a:t> не?</a:t>
            </a:r>
          </a:p>
          <a:p>
            <a:pPr lvl="1"/>
            <a:r>
              <a:rPr lang="ru-RU" sz="2800" dirty="0" smtClean="0"/>
              <a:t>Агент, орта, </a:t>
            </a:r>
            <a:r>
              <a:rPr lang="ru-RU" sz="2800" dirty="0" err="1" smtClean="0"/>
              <a:t>әрекет, күй, және марапат</a:t>
            </a:r>
            <a:r>
              <a:rPr lang="ru-RU" sz="2800" dirty="0" smtClean="0"/>
              <a:t>.</a:t>
            </a:r>
          </a:p>
          <a:p>
            <a:pPr lvl="1"/>
            <a:r>
              <a:rPr lang="ru-RU" sz="2800" dirty="0" err="1" smtClean="0"/>
              <a:t>Қолдану салалары</a:t>
            </a:r>
            <a:r>
              <a:rPr lang="ru-RU" sz="2800" dirty="0" smtClean="0"/>
              <a:t> (</a:t>
            </a:r>
            <a:r>
              <a:rPr lang="ru-RU" sz="2800" dirty="0" err="1" smtClean="0"/>
              <a:t>ойындар</a:t>
            </a:r>
            <a:r>
              <a:rPr lang="ru-RU" sz="2800" dirty="0" smtClean="0"/>
              <a:t>, робототехника, </a:t>
            </a:r>
            <a:r>
              <a:rPr lang="ru-RU" sz="2800" dirty="0" err="1" smtClean="0"/>
              <a:t>қаржы және </a:t>
            </a:r>
            <a:r>
              <a:rPr lang="ru-RU" sz="2800" dirty="0" smtClean="0"/>
              <a:t>т.б.)</a:t>
            </a:r>
          </a:p>
          <a:p>
            <a:r>
              <a:rPr lang="ru-RU" sz="2800" b="1" dirty="0" err="1" smtClean="0"/>
              <a:t>Мазмұны:</a:t>
            </a:r>
            <a:r>
              <a:rPr lang="ru-RU" sz="2800" dirty="0" err="1" smtClean="0"/>
              <a:t> Бұл дәрісте нықтыландырып оқытуға кіріспе</a:t>
            </a:r>
            <a:r>
              <a:rPr lang="ru-RU" sz="2800" dirty="0" smtClean="0"/>
              <a:t> </a:t>
            </a:r>
            <a:r>
              <a:rPr lang="ru-RU" sz="2800" dirty="0" err="1" smtClean="0"/>
              <a:t>жасалады</a:t>
            </a:r>
            <a:r>
              <a:rPr lang="ru-RU" sz="2800" dirty="0" smtClean="0"/>
              <a:t>. </a:t>
            </a:r>
            <a:r>
              <a:rPr lang="en-US" sz="2800" dirty="0" smtClean="0"/>
              <a:t>RL-</a:t>
            </a:r>
            <a:r>
              <a:rPr lang="ru-RU" sz="2800" dirty="0" smtClean="0"/>
              <a:t>де агент </a:t>
            </a:r>
            <a:r>
              <a:rPr lang="ru-RU" sz="2800" dirty="0" err="1" smtClean="0"/>
              <a:t>ортасымен</a:t>
            </a:r>
            <a:r>
              <a:rPr lang="ru-RU" sz="2800" dirty="0" smtClean="0"/>
              <a:t> </a:t>
            </a:r>
            <a:r>
              <a:rPr lang="ru-RU" sz="2800" dirty="0" err="1" smtClean="0"/>
              <a:t>әрекеттесіп</a:t>
            </a:r>
            <a:r>
              <a:rPr lang="ru-RU" sz="2800" dirty="0" smtClean="0"/>
              <a:t>, </a:t>
            </a:r>
            <a:r>
              <a:rPr lang="ru-RU" sz="2800" dirty="0" err="1" smtClean="0"/>
              <a:t>оған жауап</a:t>
            </a:r>
            <a:r>
              <a:rPr lang="ru-RU" sz="2800" dirty="0" smtClean="0"/>
              <a:t> </a:t>
            </a:r>
            <a:r>
              <a:rPr lang="ru-RU" sz="2800" dirty="0" err="1" smtClean="0"/>
              <a:t>ретінде</a:t>
            </a:r>
            <a:r>
              <a:rPr lang="ru-RU" sz="2800" dirty="0" smtClean="0"/>
              <a:t> </a:t>
            </a:r>
            <a:r>
              <a:rPr lang="ru-RU" sz="2800" dirty="0" err="1" smtClean="0"/>
              <a:t>марапат</a:t>
            </a:r>
            <a:r>
              <a:rPr lang="ru-RU" sz="2800" dirty="0" smtClean="0"/>
              <a:t> </a:t>
            </a:r>
            <a:r>
              <a:rPr lang="ru-RU" sz="2800" dirty="0" err="1" smtClean="0"/>
              <a:t>немесе</a:t>
            </a:r>
            <a:r>
              <a:rPr lang="ru-RU" sz="2800" dirty="0" smtClean="0"/>
              <a:t> </a:t>
            </a:r>
            <a:r>
              <a:rPr lang="ru-RU" sz="2800" dirty="0" err="1" smtClean="0"/>
              <a:t>жазалау</a:t>
            </a:r>
            <a:r>
              <a:rPr lang="ru-RU" sz="2800" dirty="0" smtClean="0"/>
              <a:t> </a:t>
            </a:r>
            <a:r>
              <a:rPr lang="ru-RU" sz="2800" dirty="0" err="1" smtClean="0"/>
              <a:t>алады</a:t>
            </a:r>
            <a:r>
              <a:rPr lang="ru-RU" sz="2800" dirty="0" smtClean="0"/>
              <a:t>, </a:t>
            </a:r>
            <a:r>
              <a:rPr lang="ru-RU" sz="2800" dirty="0" err="1" smtClean="0"/>
              <a:t>содан</a:t>
            </a:r>
            <a:r>
              <a:rPr lang="ru-RU" sz="2800" dirty="0" smtClean="0"/>
              <a:t> </a:t>
            </a:r>
            <a:r>
              <a:rPr lang="ru-RU" sz="2800" dirty="0" err="1" smtClean="0"/>
              <a:t>соң сол</a:t>
            </a:r>
            <a:r>
              <a:rPr lang="ru-RU" sz="2800" dirty="0" smtClean="0"/>
              <a:t> </a:t>
            </a:r>
            <a:r>
              <a:rPr lang="ru-RU" sz="2800" dirty="0" err="1" smtClean="0"/>
              <a:t>негізде</a:t>
            </a:r>
            <a:r>
              <a:rPr lang="ru-RU" sz="2800" dirty="0" smtClean="0"/>
              <a:t> </a:t>
            </a:r>
            <a:r>
              <a:rPr lang="ru-RU" sz="2800" dirty="0" err="1" smtClean="0"/>
              <a:t>әрекет жасайды</a:t>
            </a:r>
            <a:r>
              <a:rPr lang="ru-RU" sz="2800" dirty="0" smtClean="0"/>
              <a:t>. </a:t>
            </a:r>
            <a:r>
              <a:rPr lang="en-US" sz="2800" dirty="0" smtClean="0"/>
              <a:t>RL </a:t>
            </a:r>
            <a:r>
              <a:rPr lang="ru-RU" sz="2800" dirty="0" err="1" smtClean="0"/>
              <a:t>мақсаты </a:t>
            </a:r>
            <a:r>
              <a:rPr lang="ru-RU" sz="2800" dirty="0" smtClean="0"/>
              <a:t>— </a:t>
            </a:r>
            <a:r>
              <a:rPr lang="ru-RU" sz="2800" dirty="0" err="1" smtClean="0"/>
              <a:t>ең тиімді</a:t>
            </a:r>
            <a:r>
              <a:rPr lang="ru-RU" sz="2800" dirty="0" smtClean="0"/>
              <a:t> </a:t>
            </a:r>
            <a:r>
              <a:rPr lang="ru-RU" sz="2800" dirty="0" err="1" smtClean="0"/>
              <a:t>стратегияны</a:t>
            </a:r>
            <a:r>
              <a:rPr lang="ru-RU" sz="2800" dirty="0" smtClean="0"/>
              <a:t> табу.</a:t>
            </a:r>
            <a:endParaRPr lang="ru-RU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73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№1 Дәріс тақырыбы: Үлкен көлемді деректер және машиналық оқыту негіздері</dc:title>
  <dc:creator>serik</dc:creator>
  <cp:lastModifiedBy>serik</cp:lastModifiedBy>
  <cp:revision>13</cp:revision>
  <dcterms:created xsi:type="dcterms:W3CDTF">2024-09-07T05:06:19Z</dcterms:created>
  <dcterms:modified xsi:type="dcterms:W3CDTF">2024-09-07T07:14:40Z</dcterms:modified>
</cp:coreProperties>
</file>